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141028-32F1-42AD-8FC8-46510A5328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CA8F3F-1499-43DD-AD1C-942122A41B4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85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1028-32F1-42AD-8FC8-46510A5328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8F3F-1499-43DD-AD1C-942122A41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0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1028-32F1-42AD-8FC8-46510A5328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8F3F-1499-43DD-AD1C-942122A41B4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827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1028-32F1-42AD-8FC8-46510A5328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8F3F-1499-43DD-AD1C-942122A41B4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981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1028-32F1-42AD-8FC8-46510A5328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8F3F-1499-43DD-AD1C-942122A41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89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1028-32F1-42AD-8FC8-46510A5328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8F3F-1499-43DD-AD1C-942122A41B4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254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1028-32F1-42AD-8FC8-46510A5328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8F3F-1499-43DD-AD1C-942122A41B4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709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1028-32F1-42AD-8FC8-46510A5328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8F3F-1499-43DD-AD1C-942122A41B4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683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1028-32F1-42AD-8FC8-46510A5328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8F3F-1499-43DD-AD1C-942122A41B4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40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1028-32F1-42AD-8FC8-46510A5328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8F3F-1499-43DD-AD1C-942122A41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6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1028-32F1-42AD-8FC8-46510A5328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8F3F-1499-43DD-AD1C-942122A41B4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87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1028-32F1-42AD-8FC8-46510A5328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8F3F-1499-43DD-AD1C-942122A41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27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1028-32F1-42AD-8FC8-46510A5328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8F3F-1499-43DD-AD1C-942122A41B4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27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1028-32F1-42AD-8FC8-46510A5328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8F3F-1499-43DD-AD1C-942122A41B4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84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1028-32F1-42AD-8FC8-46510A5328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8F3F-1499-43DD-AD1C-942122A41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52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1028-32F1-42AD-8FC8-46510A5328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8F3F-1499-43DD-AD1C-942122A41B4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66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1028-32F1-42AD-8FC8-46510A5328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8F3F-1499-43DD-AD1C-942122A41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4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141028-32F1-42AD-8FC8-46510A5328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CA8F3F-1499-43DD-AD1C-942122A41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1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7415" y="1871131"/>
            <a:ext cx="7506269" cy="1515533"/>
          </a:xfrm>
        </p:spPr>
        <p:txBody>
          <a:bodyPr/>
          <a:lstStyle/>
          <a:p>
            <a:r>
              <a:rPr lang="ru-RU" sz="4800" dirty="0"/>
              <a:t>ИГРА "ЧТО ПЕРЕПУТАЛ ХУДОЖНИК?"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учитель-логопед Полякова А.Е.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6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176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765" y="661915"/>
            <a:ext cx="7451680" cy="55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-thb02.getcourse.ru/fileservice/file/thumbnail/h/9343a9243c5c1e4bcbfb4c897fa0adb3.jpg/s/s1200x/a/27502/sc/3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63500"/>
            <a:ext cx="10789920" cy="411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92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onspekta.net/studopedianet/baza14/2732706991440.files/image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0" y="773874"/>
            <a:ext cx="10625201" cy="526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4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313" y="696036"/>
            <a:ext cx="7242411" cy="54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расширять </a:t>
            </a:r>
            <a:r>
              <a:rPr lang="ru-RU" sz="3600" dirty="0"/>
              <a:t>словарный запас;</a:t>
            </a:r>
          </a:p>
          <a:p>
            <a:r>
              <a:rPr lang="ru-RU" sz="3600" dirty="0" smtClean="0"/>
              <a:t>развивать </a:t>
            </a:r>
            <a:r>
              <a:rPr lang="ru-RU" sz="3600" dirty="0"/>
              <a:t>у детей внимание, логическое мышление, связную речь и воображение.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9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722" y="726742"/>
            <a:ext cx="7287905" cy="54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472" y="682387"/>
            <a:ext cx="7410734" cy="555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415" y="668739"/>
            <a:ext cx="7410734" cy="55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863" t="21670" r="22468" b="21608"/>
          <a:stretch/>
        </p:blipFill>
        <p:spPr>
          <a:xfrm>
            <a:off x="3261814" y="1364775"/>
            <a:ext cx="5868538" cy="418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047" y="696036"/>
            <a:ext cx="7297003" cy="54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245" y="668740"/>
            <a:ext cx="7397086" cy="55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949" y="689211"/>
            <a:ext cx="7369791" cy="55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30</Words>
  <Application>Microsoft Office PowerPoint</Application>
  <PresentationFormat>Произвольный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ИГРА "ЧТО ПЕРЕПУТАЛ ХУДОЖНИК?"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"ЧТО ПЕРЕПУТАЛ ХУДОЖНИК?"</dc:title>
  <dc:creator>Comp007</dc:creator>
  <cp:lastModifiedBy>МДОУ 31</cp:lastModifiedBy>
  <cp:revision>4</cp:revision>
  <dcterms:created xsi:type="dcterms:W3CDTF">2021-06-07T04:25:47Z</dcterms:created>
  <dcterms:modified xsi:type="dcterms:W3CDTF">2022-04-01T06:47:21Z</dcterms:modified>
</cp:coreProperties>
</file>