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649" autoAdjust="0"/>
    <p:restoredTop sz="94660"/>
  </p:normalViewPr>
  <p:slideViewPr>
    <p:cSldViewPr>
      <p:cViewPr varScale="1">
        <p:scale>
          <a:sx n="68" d="100"/>
          <a:sy n="68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3D26A-7BE4-453D-AA7A-7BD954110AA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ADAA4-D568-404B-BD3D-DD92DA598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ADAA4-D568-404B-BD3D-DD92DA5985B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EB89-211E-4F65-913B-2ED6866DC6CB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4590A-3DE3-49C9-A009-B88D952A1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Дидактическая игра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«Собери ,вишню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Привет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 предлагаю тебе собрать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вишню в </a:t>
            </a: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корзину.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929066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143644"/>
            <a:ext cx="6400800" cy="50006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Собери, 5 вишенок в корзинку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Арековые деревья, евклидов лист, пальма фон, пальма, пляж, ветвь ..."/>
          <p:cNvPicPr/>
          <p:nvPr/>
        </p:nvPicPr>
        <p:blipFill>
          <a:blip r:embed="rId3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542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днс\Desktop\download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1" y="5000637"/>
            <a:ext cx="3143240" cy="1857364"/>
          </a:xfrm>
          <a:prstGeom prst="rect">
            <a:avLst/>
          </a:prstGeom>
          <a:noFill/>
        </p:spPr>
      </p:pic>
      <p:pic>
        <p:nvPicPr>
          <p:cNvPr id="2051" name="Picture 3" descr="C:\Users\днс\Desktop\image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928670"/>
            <a:ext cx="428628" cy="455619"/>
          </a:xfrm>
          <a:prstGeom prst="rect">
            <a:avLst/>
          </a:prstGeom>
          <a:noFill/>
        </p:spPr>
      </p:pic>
      <p:pic>
        <p:nvPicPr>
          <p:cNvPr id="2052" name="Picture 4" descr="C:\Users\днс\Desktop\images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928934"/>
            <a:ext cx="500066" cy="428628"/>
          </a:xfrm>
          <a:prstGeom prst="rect">
            <a:avLst/>
          </a:prstGeom>
          <a:noFill/>
        </p:spPr>
      </p:pic>
      <p:pic>
        <p:nvPicPr>
          <p:cNvPr id="2053" name="Picture 5" descr="C:\Users\днс\Desktop\images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143248"/>
            <a:ext cx="571505" cy="449259"/>
          </a:xfrm>
          <a:prstGeom prst="rect">
            <a:avLst/>
          </a:prstGeom>
          <a:noFill/>
        </p:spPr>
      </p:pic>
      <p:pic>
        <p:nvPicPr>
          <p:cNvPr id="2054" name="Picture 6" descr="C:\Users\днс\Desktop\images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000108"/>
            <a:ext cx="500067" cy="446103"/>
          </a:xfrm>
          <a:prstGeom prst="rect">
            <a:avLst/>
          </a:prstGeom>
          <a:noFill/>
        </p:spPr>
      </p:pic>
      <p:pic>
        <p:nvPicPr>
          <p:cNvPr id="2055" name="Picture 7" descr="C:\Users\днс\Desktop\images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928670"/>
            <a:ext cx="428629" cy="347674"/>
          </a:xfrm>
          <a:prstGeom prst="rect">
            <a:avLst/>
          </a:prstGeom>
          <a:noFill/>
        </p:spPr>
      </p:pic>
      <p:pic>
        <p:nvPicPr>
          <p:cNvPr id="2056" name="Picture 8" descr="C:\Users\днс\Desktop\images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785926"/>
            <a:ext cx="428629" cy="425449"/>
          </a:xfrm>
          <a:prstGeom prst="rect">
            <a:avLst/>
          </a:prstGeom>
          <a:noFill/>
        </p:spPr>
      </p:pic>
      <p:pic>
        <p:nvPicPr>
          <p:cNvPr id="2057" name="Picture 9" descr="C:\Users\днс\Desktop\images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7FB"/>
              </a:clrFrom>
              <a:clrTo>
                <a:srgbClr val="FF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571744"/>
            <a:ext cx="571504" cy="428613"/>
          </a:xfrm>
          <a:prstGeom prst="rect">
            <a:avLst/>
          </a:prstGeom>
          <a:noFill/>
        </p:spPr>
      </p:pic>
      <p:pic>
        <p:nvPicPr>
          <p:cNvPr id="2058" name="Picture 10" descr="C:\Users\днс\Desktop\images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357430"/>
            <a:ext cx="485795" cy="469912"/>
          </a:xfrm>
          <a:prstGeom prst="rect">
            <a:avLst/>
          </a:prstGeom>
          <a:noFill/>
        </p:spPr>
      </p:pic>
      <p:pic>
        <p:nvPicPr>
          <p:cNvPr id="2059" name="Picture 11" descr="C:\Users\днс\Desktop\images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857364"/>
            <a:ext cx="500067" cy="390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0.03492 L 0.54184 0.69565 " pathEditMode="relative" ptsTypes="AA">
                                      <p:cBhvr>
                                        <p:cTn id="6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3793 L 0.44479 0.46808 " pathEditMode="relative" ptsTypes="AA">
                                      <p:cBhvr>
                                        <p:cTn id="11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96762E-6 L 0.25191 0.6609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6087E-6 L 0.40174 0.6820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222 L 0.31927 0.5677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00768"/>
            <a:ext cx="6400800" cy="50006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FF0000"/>
                </a:solidFill>
              </a:rPr>
              <a:t>Собери, 8 вишенок в корзинку</a:t>
            </a:r>
          </a:p>
          <a:p>
            <a:endParaRPr lang="ru-RU" dirty="0"/>
          </a:p>
        </p:txBody>
      </p:sp>
      <p:pic>
        <p:nvPicPr>
          <p:cNvPr id="4" name="Рисунок 3" descr="Арековые деревья, евклидов лист, пальма фон, пальма, пляж, ветвь ..."/>
          <p:cNvPicPr/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542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днс\Desktop\downloa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3" y="4929198"/>
            <a:ext cx="2857488" cy="1928803"/>
          </a:xfrm>
          <a:prstGeom prst="rect">
            <a:avLst/>
          </a:prstGeom>
          <a:noFill/>
        </p:spPr>
      </p:pic>
      <p:pic>
        <p:nvPicPr>
          <p:cNvPr id="3075" name="Picture 3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214554"/>
            <a:ext cx="642943" cy="525467"/>
          </a:xfrm>
          <a:prstGeom prst="rect">
            <a:avLst/>
          </a:prstGeom>
          <a:noFill/>
        </p:spPr>
      </p:pic>
      <p:pic>
        <p:nvPicPr>
          <p:cNvPr id="3076" name="Picture 4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2071678"/>
            <a:ext cx="571505" cy="428613"/>
          </a:xfrm>
          <a:prstGeom prst="rect">
            <a:avLst/>
          </a:prstGeom>
          <a:noFill/>
        </p:spPr>
      </p:pic>
      <p:pic>
        <p:nvPicPr>
          <p:cNvPr id="3077" name="Picture 5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071546"/>
            <a:ext cx="500067" cy="469912"/>
          </a:xfrm>
          <a:prstGeom prst="rect">
            <a:avLst/>
          </a:prstGeom>
          <a:noFill/>
        </p:spPr>
      </p:pic>
      <p:pic>
        <p:nvPicPr>
          <p:cNvPr id="3078" name="Picture 6" descr="C:\Users\днс\Desktop\image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357430"/>
            <a:ext cx="500067" cy="320669"/>
          </a:xfrm>
          <a:prstGeom prst="rect">
            <a:avLst/>
          </a:prstGeom>
          <a:noFill/>
        </p:spPr>
      </p:pic>
      <p:pic>
        <p:nvPicPr>
          <p:cNvPr id="3079" name="Picture 7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000372"/>
            <a:ext cx="500067" cy="566727"/>
          </a:xfrm>
          <a:prstGeom prst="rect">
            <a:avLst/>
          </a:prstGeom>
          <a:noFill/>
        </p:spPr>
      </p:pic>
      <p:pic>
        <p:nvPicPr>
          <p:cNvPr id="3080" name="Picture 8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214422"/>
            <a:ext cx="571505" cy="501664"/>
          </a:xfrm>
          <a:prstGeom prst="rect">
            <a:avLst/>
          </a:prstGeom>
          <a:noFill/>
        </p:spPr>
      </p:pic>
      <p:pic>
        <p:nvPicPr>
          <p:cNvPr id="3081" name="Picture 9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000240"/>
            <a:ext cx="500067" cy="500051"/>
          </a:xfrm>
          <a:prstGeom prst="rect">
            <a:avLst/>
          </a:prstGeom>
          <a:noFill/>
        </p:spPr>
      </p:pic>
      <p:pic>
        <p:nvPicPr>
          <p:cNvPr id="3082" name="Picture 10" descr="C:\Users\днс\Desktop\image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214686"/>
            <a:ext cx="428628" cy="428613"/>
          </a:xfrm>
          <a:prstGeom prst="rect">
            <a:avLst/>
          </a:prstGeom>
          <a:noFill/>
        </p:spPr>
      </p:pic>
      <p:pic>
        <p:nvPicPr>
          <p:cNvPr id="3083" name="Picture 11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5" y="714356"/>
            <a:ext cx="571503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11 0.03654 L 0.27222 0.66582 " pathEditMode="relative" ptsTypes="AA">
                                      <p:cBhvr>
                                        <p:cTn id="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92137E-6 L 0.46458 0.6921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69 0.04487 L 0.56511 0.63228 " pathEditMode="relative" ptsTypes="AA">
                                      <p:cBhvr>
                                        <p:cTn id="16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17206E-6 L 0.47535 0.5180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7012E-6 L 0.38594 0.5141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93987E-6 L 0.21268 0.4826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49584E-6 L 0.2757 0.3462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39 0.04232 L 0.47535 0.36748 " pathEditMode="relative" ptsTypes="AA">
                                      <p:cBhvr>
                                        <p:cTn id="4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72206"/>
            <a:ext cx="6400800" cy="5715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Собери, 6 вишенок в корзинку</a:t>
            </a:r>
          </a:p>
        </p:txBody>
      </p:sp>
      <p:pic>
        <p:nvPicPr>
          <p:cNvPr id="4" name="Рисунок 3" descr="Арековые деревья, евклидов лист, пальма фон, пальма, пляж, ветвь ..."/>
          <p:cNvPicPr/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542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днс\Desktop\downloa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714884"/>
            <a:ext cx="3071802" cy="2143116"/>
          </a:xfrm>
          <a:prstGeom prst="rect">
            <a:avLst/>
          </a:prstGeom>
          <a:noFill/>
        </p:spPr>
      </p:pic>
      <p:pic>
        <p:nvPicPr>
          <p:cNvPr id="4099" name="Picture 3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9" y="1000108"/>
            <a:ext cx="500066" cy="428628"/>
          </a:xfrm>
          <a:prstGeom prst="rect">
            <a:avLst/>
          </a:prstGeom>
          <a:noFill/>
        </p:spPr>
      </p:pic>
      <p:pic>
        <p:nvPicPr>
          <p:cNvPr id="4100" name="Picture 4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785926"/>
            <a:ext cx="571504" cy="500067"/>
          </a:xfrm>
          <a:prstGeom prst="rect">
            <a:avLst/>
          </a:prstGeom>
          <a:noFill/>
        </p:spPr>
      </p:pic>
      <p:pic>
        <p:nvPicPr>
          <p:cNvPr id="4101" name="Picture 5" descr="C:\Users\днс\Desktop\image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857232"/>
            <a:ext cx="428628" cy="412745"/>
          </a:xfrm>
          <a:prstGeom prst="rect">
            <a:avLst/>
          </a:prstGeom>
          <a:noFill/>
        </p:spPr>
      </p:pic>
      <p:pic>
        <p:nvPicPr>
          <p:cNvPr id="4102" name="Picture 6" descr="C:\Users\днс\Desktop\image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143116"/>
            <a:ext cx="571504" cy="339725"/>
          </a:xfrm>
          <a:prstGeom prst="rect">
            <a:avLst/>
          </a:prstGeom>
          <a:noFill/>
        </p:spPr>
      </p:pic>
      <p:pic>
        <p:nvPicPr>
          <p:cNvPr id="4103" name="Picture 7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285992"/>
            <a:ext cx="571504" cy="428628"/>
          </a:xfrm>
          <a:prstGeom prst="rect">
            <a:avLst/>
          </a:prstGeom>
          <a:noFill/>
        </p:spPr>
      </p:pic>
      <p:pic>
        <p:nvPicPr>
          <p:cNvPr id="4104" name="Picture 8" descr="C:\Users\днс\Desktop\images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000372"/>
            <a:ext cx="357190" cy="428628"/>
          </a:xfrm>
          <a:prstGeom prst="rect">
            <a:avLst/>
          </a:prstGeom>
          <a:noFill/>
        </p:spPr>
      </p:pic>
      <p:pic>
        <p:nvPicPr>
          <p:cNvPr id="4105" name="Picture 9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285860"/>
            <a:ext cx="506425" cy="411178"/>
          </a:xfrm>
          <a:prstGeom prst="rect">
            <a:avLst/>
          </a:prstGeom>
          <a:noFill/>
        </p:spPr>
      </p:pic>
      <p:pic>
        <p:nvPicPr>
          <p:cNvPr id="4106" name="Picture 10" descr="C:\Users\днс\Desktop\images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7" y="2786058"/>
            <a:ext cx="428628" cy="471479"/>
          </a:xfrm>
          <a:prstGeom prst="rect">
            <a:avLst/>
          </a:prstGeom>
          <a:noFill/>
        </p:spPr>
      </p:pic>
      <p:pic>
        <p:nvPicPr>
          <p:cNvPr id="4107" name="Picture 11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928802"/>
            <a:ext cx="514351" cy="404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5236E-6 L 0.33854 0.671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6762E-6 L 0.22049 0.587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46 0.02613 L 0.22934 0.50878 " pathEditMode="relative" ptsTypes="AA">
                                      <p:cBhvr>
                                        <p:cTn id="16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05 0.03931 L 0.52223 0.66882 " pathEditMode="relative" ptsTypes="AA">
                                      <p:cBhvr>
                                        <p:cTn id="21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40426E-6 L 0.43298 0.5141 " pathEditMode="relative" ptsTypes="AA">
                                      <p:cBhvr>
                                        <p:cTn id="26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3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86 0.03839 L 0.51823 0.40564 " pathEditMode="relative" ptsTypes="AA">
                                      <p:cBhvr>
                                        <p:cTn id="49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72206"/>
            <a:ext cx="6400800" cy="57150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Собери, 10 вишенок в корзинку</a:t>
            </a:r>
          </a:p>
          <a:p>
            <a:endParaRPr lang="ru-RU" sz="2000" dirty="0"/>
          </a:p>
        </p:txBody>
      </p:sp>
      <p:pic>
        <p:nvPicPr>
          <p:cNvPr id="4" name="Рисунок 3" descr="Арековые деревья, евклидов лист, пальма фон, пальма, пляж, ветвь ..."/>
          <p:cNvPicPr/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542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днс\Desktop\downloa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7" y="4857761"/>
            <a:ext cx="3000364" cy="2000240"/>
          </a:xfrm>
          <a:prstGeom prst="rect">
            <a:avLst/>
          </a:prstGeom>
          <a:noFill/>
        </p:spPr>
      </p:pic>
      <p:pic>
        <p:nvPicPr>
          <p:cNvPr id="1027" name="Picture 3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642918"/>
            <a:ext cx="500066" cy="428628"/>
          </a:xfrm>
          <a:prstGeom prst="rect">
            <a:avLst/>
          </a:prstGeom>
          <a:noFill/>
        </p:spPr>
      </p:pic>
      <p:pic>
        <p:nvPicPr>
          <p:cNvPr id="1028" name="Picture 4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3" y="642918"/>
            <a:ext cx="500066" cy="428629"/>
          </a:xfrm>
          <a:prstGeom prst="rect">
            <a:avLst/>
          </a:prstGeom>
          <a:noFill/>
        </p:spPr>
      </p:pic>
      <p:pic>
        <p:nvPicPr>
          <p:cNvPr id="1029" name="Picture 5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071678"/>
            <a:ext cx="571504" cy="428629"/>
          </a:xfrm>
          <a:prstGeom prst="rect">
            <a:avLst/>
          </a:prstGeom>
          <a:noFill/>
        </p:spPr>
      </p:pic>
      <p:pic>
        <p:nvPicPr>
          <p:cNvPr id="1030" name="Picture 6" descr="C:\Users\днс\Desktop\image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714488"/>
            <a:ext cx="500067" cy="357191"/>
          </a:xfrm>
          <a:prstGeom prst="rect">
            <a:avLst/>
          </a:prstGeom>
          <a:noFill/>
        </p:spPr>
      </p:pic>
      <p:pic>
        <p:nvPicPr>
          <p:cNvPr id="1031" name="Picture 7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857364"/>
            <a:ext cx="571505" cy="428628"/>
          </a:xfrm>
          <a:prstGeom prst="rect">
            <a:avLst/>
          </a:prstGeom>
          <a:noFill/>
        </p:spPr>
      </p:pic>
      <p:pic>
        <p:nvPicPr>
          <p:cNvPr id="1032" name="Picture 8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5" y="2786058"/>
            <a:ext cx="500066" cy="428628"/>
          </a:xfrm>
          <a:prstGeom prst="rect">
            <a:avLst/>
          </a:prstGeom>
          <a:noFill/>
        </p:spPr>
      </p:pic>
      <p:pic>
        <p:nvPicPr>
          <p:cNvPr id="1033" name="Picture 9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071811"/>
            <a:ext cx="571504" cy="571503"/>
          </a:xfrm>
          <a:prstGeom prst="rect">
            <a:avLst/>
          </a:prstGeom>
          <a:noFill/>
        </p:spPr>
      </p:pic>
      <p:pic>
        <p:nvPicPr>
          <p:cNvPr id="1034" name="Picture 10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928934"/>
            <a:ext cx="500067" cy="517525"/>
          </a:xfrm>
          <a:prstGeom prst="rect">
            <a:avLst/>
          </a:prstGeom>
          <a:noFill/>
        </p:spPr>
      </p:pic>
      <p:pic>
        <p:nvPicPr>
          <p:cNvPr id="1035" name="Picture 11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7" y="2714620"/>
            <a:ext cx="500067" cy="490543"/>
          </a:xfrm>
          <a:prstGeom prst="rect">
            <a:avLst/>
          </a:prstGeom>
          <a:noFill/>
        </p:spPr>
      </p:pic>
      <p:pic>
        <p:nvPicPr>
          <p:cNvPr id="1037" name="Picture 13" descr="C:\Users\днс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928669"/>
            <a:ext cx="500066" cy="428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92137E-6 L 0.37795 0.681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48 0.03515 L 0.24914 0.58048 " pathEditMode="relative" ptsTypes="AA">
                                      <p:cBhvr>
                                        <p:cTn id="1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 0.04139 L 0.14705 0.41905 " pathEditMode="relative" ptsTypes="AA">
                                      <p:cBhvr>
                                        <p:cTn id="1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36633E-6 L 0.53785 0.7312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" y="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91 0.04048 L 0.39306 0.55435 " pathEditMode="relative" ptsTypes="AA">
                                      <p:cBhvr>
                                        <p:cTn id="2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017E-7 L 0.2757 0.3880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93987E-6 L 0.54323 0.4824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55 0.03516 L 0.49913 0.38136 " pathEditMode="relative" ptsTypes="AA">
                                      <p:cBhvr>
                                        <p:cTn id="41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.03145 L 0.6099 0.3566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03932 L 0.35851 0.67923 " pathEditMode="relative" ptsTypes="AA">
                                      <p:cBhvr>
                                        <p:cTn id="51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Молодец!!!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34</Words>
  <Application>Microsoft Office PowerPoint</Application>
  <PresentationFormat>Экран (4:3)</PresentationFormat>
  <Paragraphs>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Дидактическая игра «Собери ,вишню»   Привет,  я предлагаю тебе собрать вишню в корзину.</vt:lpstr>
      <vt:lpstr>Слайд 2</vt:lpstr>
      <vt:lpstr>Слайд 3</vt:lpstr>
      <vt:lpstr>Слайд 4</vt:lpstr>
      <vt:lpstr>Слайд 5</vt:lpstr>
      <vt:lpstr>Молодец!!!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днс</cp:lastModifiedBy>
  <cp:revision>42</cp:revision>
  <dcterms:created xsi:type="dcterms:W3CDTF">2020-04-04T04:41:02Z</dcterms:created>
  <dcterms:modified xsi:type="dcterms:W3CDTF">2020-04-08T09:33:30Z</dcterms:modified>
</cp:coreProperties>
</file>