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77" r:id="rId5"/>
    <p:sldId id="260" r:id="rId6"/>
    <p:sldId id="275" r:id="rId7"/>
    <p:sldId id="263" r:id="rId8"/>
    <p:sldId id="286" r:id="rId9"/>
    <p:sldId id="266" r:id="rId10"/>
    <p:sldId id="267" r:id="rId11"/>
    <p:sldId id="270" r:id="rId12"/>
    <p:sldId id="271" r:id="rId13"/>
    <p:sldId id="273" r:id="rId14"/>
    <p:sldId id="27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8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4D91-9551-44AB-94C4-621003FD4D53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D6A-21B5-4FAB-A4D9-59E5B8B8B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6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0A9D-723E-4744-BCED-19E096009EA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14298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в жизни ребенка»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для развития творческой</a:t>
            </a:r>
          </a:p>
          <a:p>
            <a:r>
              <a:rPr lang="ru-RU" sz="3600" b="1" dirty="0" smtClean="0"/>
              <a:t>фантазии и самовыражения</a:t>
            </a:r>
            <a:endParaRPr lang="ru-RU" sz="3600" b="1" dirty="0"/>
          </a:p>
        </p:txBody>
      </p:sp>
      <p:pic>
        <p:nvPicPr>
          <p:cNvPr id="22532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3"/>
          <a:srcRect l="43500" t="9000" b="26499"/>
          <a:stretch>
            <a:fillRect/>
          </a:stretch>
        </p:blipFill>
        <p:spPr bwMode="auto">
          <a:xfrm>
            <a:off x="2928926" y="1887712"/>
            <a:ext cx="2047856" cy="2337847"/>
          </a:xfrm>
          <a:prstGeom prst="rect">
            <a:avLst/>
          </a:prstGeom>
          <a:noFill/>
        </p:spPr>
      </p:pic>
      <p:pic>
        <p:nvPicPr>
          <p:cNvPr id="22534" name="Picture 6" descr="http://www.segment.ru/data/images/plastili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09461"/>
            <a:ext cx="2871780" cy="2081000"/>
          </a:xfrm>
          <a:prstGeom prst="rect">
            <a:avLst/>
          </a:prstGeom>
          <a:noFill/>
        </p:spPr>
      </p:pic>
      <p:pic>
        <p:nvPicPr>
          <p:cNvPr id="22536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5"/>
          <a:srcRect l="2502" t="3235"/>
          <a:stretch>
            <a:fillRect/>
          </a:stretch>
        </p:blipFill>
        <p:spPr bwMode="auto">
          <a:xfrm>
            <a:off x="428596" y="4429132"/>
            <a:ext cx="2784146" cy="2136488"/>
          </a:xfrm>
          <a:prstGeom prst="rect">
            <a:avLst/>
          </a:prstGeom>
          <a:noFill/>
        </p:spPr>
      </p:pic>
      <p:pic>
        <p:nvPicPr>
          <p:cNvPr id="22538" name="Picture 10" descr="http://web-igrushki.ru/img/10010929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214554"/>
            <a:ext cx="1905000" cy="1905000"/>
          </a:xfrm>
          <a:prstGeom prst="rect">
            <a:avLst/>
          </a:prstGeom>
          <a:noFill/>
        </p:spPr>
      </p:pic>
      <p:pic>
        <p:nvPicPr>
          <p:cNvPr id="22540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7"/>
          <a:srcRect l="21645" r="24242"/>
          <a:stretch>
            <a:fillRect/>
          </a:stretch>
        </p:blipFill>
        <p:spPr bwMode="auto">
          <a:xfrm>
            <a:off x="7286644" y="1912832"/>
            <a:ext cx="1643074" cy="2280949"/>
          </a:xfrm>
          <a:prstGeom prst="rect">
            <a:avLst/>
          </a:prstGeom>
          <a:noFill/>
        </p:spPr>
      </p:pic>
      <p:pic>
        <p:nvPicPr>
          <p:cNvPr id="22542" name="Picture 14" descr="http://sh14.oskoluno.ru/images/psiholog.files/for_husb.files/image00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3116"/>
            <a:ext cx="2190779" cy="1505663"/>
          </a:xfrm>
          <a:prstGeom prst="rect">
            <a:avLst/>
          </a:prstGeom>
          <a:noFill/>
        </p:spPr>
      </p:pic>
      <p:pic>
        <p:nvPicPr>
          <p:cNvPr id="22544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9"/>
          <a:srcRect l="9950" r="10447"/>
          <a:stretch>
            <a:fillRect/>
          </a:stretch>
        </p:blipFill>
        <p:spPr bwMode="auto">
          <a:xfrm>
            <a:off x="3428992" y="4643446"/>
            <a:ext cx="2286016" cy="191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НАСТОЛЬНЫЕ ИГРЫ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44824"/>
            <a:ext cx="3492865" cy="2375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596457"/>
            <a:ext cx="4081636" cy="2802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71" y="2610078"/>
            <a:ext cx="4282902" cy="28552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39" y="1048686"/>
            <a:ext cx="1608526" cy="25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00042"/>
            <a:ext cx="538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ПО ДОРОГЕ ДОМОЙ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1844824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из чего состоит?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кем был </a:t>
            </a:r>
            <a:r>
              <a:rPr lang="ru-RU" dirty="0" smtClean="0"/>
              <a:t>раньше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общего?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произойдет, если…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– много. </a:t>
            </a:r>
            <a:br>
              <a:rPr lang="ru-RU" dirty="0"/>
            </a:br>
            <a:r>
              <a:rPr lang="ru-RU" dirty="0"/>
              <a:t>Назови ласково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 знаю пять имен. </a:t>
            </a:r>
            <a:endParaRPr lang="ru-RU" dirty="0" smtClean="0"/>
          </a:p>
          <a:p>
            <a:r>
              <a:rPr lang="ru-RU" dirty="0" smtClean="0"/>
              <a:t>Обобщаем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Антонимы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лишнее? </a:t>
            </a:r>
            <a:endParaRPr lang="ru-RU" dirty="0" smtClean="0"/>
          </a:p>
          <a:p>
            <a:r>
              <a:rPr lang="ru-RU" dirty="0" smtClean="0"/>
              <a:t>Загадываем </a:t>
            </a:r>
            <a:r>
              <a:rPr lang="ru-RU" dirty="0"/>
              <a:t>слово. </a:t>
            </a:r>
          </a:p>
          <a:p>
            <a:r>
              <a:rPr lang="ru-RU" dirty="0" smtClean="0"/>
              <a:t>Я вижу красного цвета…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44" y="1661144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-7789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985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ДЛЯ РАЗВИТИЯ РЕЧИ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27570"/>
            <a:ext cx="3303278" cy="2202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562461"/>
            <a:ext cx="3869481" cy="2505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458112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-ВРЕДИНКА(ИГРА В ПРОТИВПОЛОЖНОСТИ)</a:t>
            </a:r>
          </a:p>
          <a:p>
            <a:r>
              <a:rPr lang="ru-RU" dirty="0" smtClean="0"/>
              <a:t>-НАДУВАТЬ МЫЛЬНЫЕ ПУЗЫРИ , ШАРИКИ</a:t>
            </a:r>
          </a:p>
          <a:p>
            <a:r>
              <a:rPr lang="ru-RU" dirty="0" smtClean="0"/>
              <a:t>- ИГРА В ЭМОЦИИ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256" y="4186464"/>
            <a:ext cx="2854916" cy="190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71435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/>
              <a:t>ТВОРЧЕСКИЕ ИГРЫ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50257"/>
            <a:ext cx="3866735" cy="3857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953115"/>
            <a:ext cx="4057689" cy="365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726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3717032"/>
            <a:ext cx="386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Абрамова Елена Евгеньевна</a:t>
            </a:r>
          </a:p>
          <a:p>
            <a:r>
              <a:rPr lang="ru-RU" dirty="0" smtClean="0"/>
              <a:t>89605434634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-18661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714356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« 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любознательности.»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                                             Сухомлинский В.А.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51" y="4275626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Для ребенка 3-4 лет игра является основным способом взаимодействия с миром.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93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Возможности игры огромны, они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познавательные процессы личности – внимание, </a:t>
            </a:r>
          </a:p>
          <a:p>
            <a:r>
              <a:rPr lang="ru-RU" sz="2400" b="1" dirty="0" smtClean="0"/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Формируют эмоционально-чувственную сферу личности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Способствуют познанию ребенком самого себя и побуждают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Учат самодисциплине, настойчивости, выдержке –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всем тем качествам, без которых трудно жить и достигать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поставленных целей и задач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8358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игры ?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СЮЖЕТНО-РОЛЕВАЯ  ИГРА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844824"/>
            <a:ext cx="6738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«ДОЧКИ-МАТЕРИ»</a:t>
            </a:r>
          </a:p>
          <a:p>
            <a:r>
              <a:rPr lang="ru-RU"/>
              <a:t>Девочкам всегда хочется примерить роль взрослой мамочки, которая ухаживает за своим малышом, кормит, водит на прогулку, укладывает спать.</a:t>
            </a:r>
          </a:p>
          <a:p>
            <a:endParaRPr lang="ru-RU"/>
          </a:p>
          <a:p>
            <a:r>
              <a:rPr lang="ru-RU"/>
              <a:t>«СТРОИТЕЛЬСТВО ДОМА»</a:t>
            </a:r>
          </a:p>
          <a:p>
            <a:r>
              <a:rPr lang="ru-RU"/>
              <a:t>Сюжет, позволяющий расширить кругозор ребенка знаниями о строительной технике и профессиях. Малышки задействуются в процессе создания красивого интерьера и домашнего уюта, мальчишки - примеряют роли главы семейства.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1" y="4651376"/>
            <a:ext cx="26400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10" y="4651376"/>
            <a:ext cx="925486" cy="207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ТЕАТРАЛИЗОВАННАЯ  ИГРА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40768"/>
            <a:ext cx="4049499" cy="2700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278905"/>
            <a:ext cx="4254403" cy="386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64291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ПОДВИЖНЫЕ  ИГРЫ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7638"/>
            <a:ext cx="4762500" cy="3571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32" y="4018780"/>
            <a:ext cx="4953668" cy="247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64291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Расслабляющие игры 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7239339" cy="35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2860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Игрушки, помогающие </a:t>
            </a:r>
          </a:p>
          <a:p>
            <a:r>
              <a:rPr lang="ru-RU" sz="3600" b="1" dirty="0" smtClean="0"/>
              <a:t>выплеснуть агрессию</a:t>
            </a:r>
            <a:endParaRPr lang="ru-RU" sz="3600" b="1" dirty="0"/>
          </a:p>
        </p:txBody>
      </p:sp>
      <p:pic>
        <p:nvPicPr>
          <p:cNvPr id="23556" name="Picture 4" descr="http://shaiba-dom.ru/_photo/igri/d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928802"/>
            <a:ext cx="2314564" cy="2314565"/>
          </a:xfrm>
          <a:prstGeom prst="rect">
            <a:avLst/>
          </a:prstGeom>
          <a:noFill/>
        </p:spPr>
      </p:pic>
      <p:pic>
        <p:nvPicPr>
          <p:cNvPr id="23558" name="Picture 6" descr="http://www.mirigrushek.net/images/product_images/original_images/210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2657498" cy="1771665"/>
          </a:xfrm>
          <a:prstGeom prst="rect">
            <a:avLst/>
          </a:prstGeom>
          <a:noFill/>
        </p:spPr>
      </p:pic>
      <p:pic>
        <p:nvPicPr>
          <p:cNvPr id="23560" name="Picture 8" descr="http://www.eradetstva.ru/products_pictures/big/Bokserskiy_nabor_RF_malyy-3953-00.jpg"/>
          <p:cNvPicPr>
            <a:picLocks noChangeAspect="1" noChangeArrowheads="1"/>
          </p:cNvPicPr>
          <p:nvPr/>
        </p:nvPicPr>
        <p:blipFill>
          <a:blip r:embed="rId5" cstate="print"/>
          <a:srcRect t="10989" b="14834"/>
          <a:stretch>
            <a:fillRect/>
          </a:stretch>
        </p:blipFill>
        <p:spPr bwMode="auto">
          <a:xfrm>
            <a:off x="6500826" y="4786322"/>
            <a:ext cx="1903500" cy="1714512"/>
          </a:xfrm>
          <a:prstGeom prst="rect">
            <a:avLst/>
          </a:prstGeom>
          <a:noFill/>
        </p:spPr>
      </p:pic>
      <p:pic>
        <p:nvPicPr>
          <p:cNvPr id="23562" name="Picture 10" descr="http://up.metachan.ru/jpg/1278/12786328573675858.jpg"/>
          <p:cNvPicPr>
            <a:picLocks noChangeAspect="1" noChangeArrowheads="1"/>
          </p:cNvPicPr>
          <p:nvPr/>
        </p:nvPicPr>
        <p:blipFill>
          <a:blip r:embed="rId6"/>
          <a:srcRect t="8571" r="5865"/>
          <a:stretch>
            <a:fillRect/>
          </a:stretch>
        </p:blipFill>
        <p:spPr bwMode="auto">
          <a:xfrm>
            <a:off x="2428860" y="4214818"/>
            <a:ext cx="2536048" cy="2028816"/>
          </a:xfrm>
          <a:prstGeom prst="rect">
            <a:avLst/>
          </a:prstGeom>
          <a:noFill/>
        </p:spPr>
      </p:pic>
      <p:pic>
        <p:nvPicPr>
          <p:cNvPr id="23564" name="Picture 12" descr="http://chembarisova.ru/sbip_files_product/3000/2245/8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71942"/>
            <a:ext cx="1753732" cy="2286016"/>
          </a:xfrm>
          <a:prstGeom prst="rect">
            <a:avLst/>
          </a:prstGeom>
          <a:noFill/>
        </p:spPr>
      </p:pic>
      <p:pic>
        <p:nvPicPr>
          <p:cNvPr id="23568" name="Picture 16" descr="http://www.modelkits.com.ua/images/rsgallery/original/Foto_3.jpg"/>
          <p:cNvPicPr>
            <a:picLocks noChangeAspect="1" noChangeArrowheads="1"/>
          </p:cNvPicPr>
          <p:nvPr/>
        </p:nvPicPr>
        <p:blipFill>
          <a:blip r:embed="rId8"/>
          <a:srcRect l="7246" r="7608"/>
          <a:stretch>
            <a:fillRect/>
          </a:stretch>
        </p:blipFill>
        <p:spPr bwMode="auto">
          <a:xfrm>
            <a:off x="2928926" y="2143116"/>
            <a:ext cx="2714644" cy="1640327"/>
          </a:xfrm>
          <a:prstGeom prst="rect">
            <a:avLst/>
          </a:prstGeom>
          <a:noFill/>
        </p:spPr>
      </p:pic>
      <p:pic>
        <p:nvPicPr>
          <p:cNvPr id="23566" name="Picture 14" descr="http://storage0.dms.mpinteractiv.ro/media/401/581/7967/6447675/1/ball.jpg?width=6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643314"/>
            <a:ext cx="2121682" cy="202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261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Лена</cp:lastModifiedBy>
  <cp:revision>63</cp:revision>
  <dcterms:created xsi:type="dcterms:W3CDTF">2013-03-24T08:36:53Z</dcterms:created>
  <dcterms:modified xsi:type="dcterms:W3CDTF">2024-05-03T05:50:16Z</dcterms:modified>
</cp:coreProperties>
</file>