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5" r:id="rId3"/>
    <p:sldId id="256" r:id="rId4"/>
    <p:sldId id="259" r:id="rId5"/>
    <p:sldId id="25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023B-6EF4-493F-BCF7-DE58183FA2C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8383-D560-4122-A18E-F93435BF0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7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137224-C2C4-4560-ABEB-A98B2CE70400}" type="slidenum">
              <a:rPr lang="ru-RU"/>
              <a:pPr/>
              <a:t>4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4875-8769-40D4-9C9D-D34069ED6F8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28" y="27384"/>
            <a:ext cx="9155784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57158" y="723900"/>
            <a:ext cx="8501122" cy="413386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т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ч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е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я  </a:t>
            </a:r>
            <a:endParaRPr lang="en-US" sz="3600" kern="10" spc="-360" dirty="0" smtClean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р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Ч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л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е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ы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? "</a:t>
            </a:r>
            <a:endParaRPr lang="ru-RU" sz="3600" kern="10" spc="-360" dirty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3554" name="Picture 2" descr="G:\Новая папка (3)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857364"/>
            <a:ext cx="6072230" cy="4630961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084262" y="357166"/>
            <a:ext cx="6773885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Чьи следы?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8" y="-14792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284066"/>
            <a:ext cx="7772400" cy="136207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u="sng" dirty="0">
                <a:solidFill>
                  <a:srgbClr val="FF0000"/>
                </a:solidFill>
              </a:rPr>
              <a:t>Цель игры</a:t>
            </a:r>
            <a:r>
              <a:rPr lang="ru-RU" sz="3200" dirty="0">
                <a:solidFill>
                  <a:srgbClr val="FF0000"/>
                </a:solidFill>
              </a:rPr>
              <a:t>: </a:t>
            </a:r>
            <a:r>
              <a:rPr lang="ru-RU" sz="3200" dirty="0" smtClean="0">
                <a:solidFill>
                  <a:srgbClr val="FF0000"/>
                </a:solidFill>
              </a:rPr>
              <a:t>Закрепление знаний </a:t>
            </a:r>
            <a:r>
              <a:rPr lang="ru-RU" sz="3200" dirty="0">
                <a:solidFill>
                  <a:srgbClr val="FF0000"/>
                </a:solidFill>
              </a:rPr>
              <a:t>детей </a:t>
            </a:r>
            <a:r>
              <a:rPr lang="ru-RU" sz="3200" dirty="0" smtClean="0">
                <a:solidFill>
                  <a:srgbClr val="FF0000"/>
                </a:solidFill>
              </a:rPr>
              <a:t>о </a:t>
            </a:r>
            <a:r>
              <a:rPr lang="ru-RU" sz="3200" dirty="0">
                <a:solidFill>
                  <a:srgbClr val="FF0000"/>
                </a:solidFill>
              </a:rPr>
              <a:t>диких животных и птицах, уметь отличать </a:t>
            </a:r>
            <a:r>
              <a:rPr lang="ru-RU" sz="3200" b="1" dirty="0">
                <a:solidFill>
                  <a:srgbClr val="FF0000"/>
                </a:solidFill>
              </a:rPr>
              <a:t>следы диких </a:t>
            </a:r>
            <a:r>
              <a:rPr lang="ru-RU" sz="3200" b="1" dirty="0" smtClean="0">
                <a:solidFill>
                  <a:srgbClr val="FF0000"/>
                </a:solidFill>
              </a:rPr>
              <a:t>животных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и </a:t>
            </a:r>
            <a:r>
              <a:rPr lang="ru-RU" sz="3200" dirty="0">
                <a:solidFill>
                  <a:srgbClr val="FF0000"/>
                </a:solidFill>
              </a:rPr>
              <a:t>птиц на </a:t>
            </a:r>
            <a:r>
              <a:rPr lang="ru-RU" sz="3200" dirty="0" smtClean="0">
                <a:solidFill>
                  <a:srgbClr val="FF0000"/>
                </a:solidFill>
              </a:rPr>
              <a:t>снегу.</a:t>
            </a:r>
          </a:p>
          <a:p>
            <a:pPr algn="ctr"/>
            <a:r>
              <a:rPr lang="ru-RU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правило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показывает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слайд, ребёнок отгадывает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следы.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3074" name="Picture 2" descr="G:\Новая папка (3)\следы зайч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162300" cy="1447800"/>
          </a:xfrm>
          <a:prstGeom prst="rect">
            <a:avLst/>
          </a:prstGeom>
          <a:noFill/>
        </p:spPr>
      </p:pic>
      <p:pic>
        <p:nvPicPr>
          <p:cNvPr id="3075" name="Picture 3" descr="G:\Новая папка (3)\следы зай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5334004" cy="4000503"/>
          </a:xfrm>
          <a:prstGeom prst="rect">
            <a:avLst/>
          </a:prstGeom>
          <a:noFill/>
        </p:spPr>
      </p:pic>
      <p:pic>
        <p:nvPicPr>
          <p:cNvPr id="3077" name="Picture 5" descr="http://zooclub.ru/attach/fotogal/oboi/rodent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480" y="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51" name="Picture 3" descr="G:\Новая папка (3)\cлед во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3000396" cy="1925254"/>
          </a:xfrm>
          <a:prstGeom prst="rect">
            <a:avLst/>
          </a:prstGeom>
          <a:noFill/>
        </p:spPr>
      </p:pic>
      <p:pic>
        <p:nvPicPr>
          <p:cNvPr id="2052" name="Picture 4" descr="G:\Новая папка (3)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786050" cy="2086848"/>
          </a:xfrm>
          <a:prstGeom prst="rect">
            <a:avLst/>
          </a:prstGeom>
          <a:noFill/>
        </p:spPr>
      </p:pic>
      <p:pic>
        <p:nvPicPr>
          <p:cNvPr id="2053" name="Picture 5" descr="G:\Новая папка (3)\следы в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714620"/>
            <a:ext cx="5095868" cy="38219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" y="0"/>
            <a:ext cx="9135666" cy="6858000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G:\Новая папка (3)\следы бел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2000264" cy="2449302"/>
          </a:xfrm>
          <a:prstGeom prst="rect">
            <a:avLst/>
          </a:prstGeom>
          <a:noFill/>
        </p:spPr>
      </p:pic>
      <p:pic>
        <p:nvPicPr>
          <p:cNvPr id="16392" name="Picture 8" descr="G:\Новая папка (3)\следы бе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928934"/>
            <a:ext cx="5278430" cy="3536548"/>
          </a:xfrm>
          <a:prstGeom prst="rect">
            <a:avLst/>
          </a:prstGeom>
          <a:noFill/>
        </p:spPr>
      </p:pic>
      <p:pic>
        <p:nvPicPr>
          <p:cNvPr id="16393" name="Picture 9" descr="G:\Новая папка (3)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3651" y="0"/>
            <a:ext cx="2900349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4097" name="Picture 1" descr="G:\Новая папка (3)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0"/>
            <a:ext cx="2928926" cy="2193867"/>
          </a:xfrm>
          <a:prstGeom prst="rect">
            <a:avLst/>
          </a:prstGeom>
          <a:noFill/>
        </p:spPr>
      </p:pic>
      <p:pic>
        <p:nvPicPr>
          <p:cNvPr id="4098" name="Picture 2" descr="G:\Новая папка (3)\следы медве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428604"/>
            <a:ext cx="4672045" cy="1285884"/>
          </a:xfrm>
          <a:prstGeom prst="rect">
            <a:avLst/>
          </a:prstGeom>
          <a:noFill/>
        </p:spPr>
      </p:pic>
      <p:pic>
        <p:nvPicPr>
          <p:cNvPr id="4099" name="Picture 3" descr="G:\Новая папка (3)\следы медве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643182"/>
            <a:ext cx="5905499" cy="3615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482" name="Picture 2" descr="G:\Новая папка (3)\следы пти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32471" y="1910943"/>
            <a:ext cx="3964809" cy="5286412"/>
          </a:xfrm>
          <a:prstGeom prst="rect">
            <a:avLst/>
          </a:prstGeom>
          <a:noFill/>
        </p:spPr>
      </p:pic>
      <p:pic>
        <p:nvPicPr>
          <p:cNvPr id="20483" name="Picture 3" descr="G:\Новая папка (3)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28"/>
            <a:ext cx="1571636" cy="1828061"/>
          </a:xfrm>
          <a:prstGeom prst="rect">
            <a:avLst/>
          </a:prstGeom>
          <a:noFill/>
        </p:spPr>
      </p:pic>
      <p:pic>
        <p:nvPicPr>
          <p:cNvPr id="7" name="Picture 4" descr="G:\Новая папка (3)\s_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3143240" cy="223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5" name="Picture 5" descr="G:\Новая папка (3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193406"/>
          </a:xfrm>
          <a:prstGeom prst="rect">
            <a:avLst/>
          </a:prstGeom>
          <a:noFill/>
        </p:spPr>
      </p:pic>
      <p:pic>
        <p:nvPicPr>
          <p:cNvPr id="21506" name="Picture 2" descr="G:\Новая папка (3)\след-лис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089794" y="-304032"/>
            <a:ext cx="1511309" cy="2833705"/>
          </a:xfrm>
          <a:prstGeom prst="rect">
            <a:avLst/>
          </a:prstGeom>
          <a:noFill/>
        </p:spPr>
      </p:pic>
      <p:pic>
        <p:nvPicPr>
          <p:cNvPr id="21507" name="Picture 3" descr="G:\Новая папка (3)\след ли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571744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2530" name="Picture 2" descr="G:\Новая папка (3)\след-ло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6013245" cy="3951429"/>
          </a:xfrm>
          <a:prstGeom prst="rect">
            <a:avLst/>
          </a:prstGeom>
          <a:noFill/>
        </p:spPr>
      </p:pic>
      <p:pic>
        <p:nvPicPr>
          <p:cNvPr id="22531" name="Picture 3" descr="G:\Новая папка (3)\следы лос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214578" cy="1643632"/>
          </a:xfrm>
          <a:prstGeom prst="rect">
            <a:avLst/>
          </a:prstGeom>
          <a:noFill/>
        </p:spPr>
      </p:pic>
      <p:pic>
        <p:nvPicPr>
          <p:cNvPr id="22532" name="Picture 4" descr="C:\Documents and Settings\1980\Мои документы\Downloads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5" y="-1"/>
            <a:ext cx="2571736" cy="21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47</Words>
  <Application>Microsoft Office PowerPoint</Application>
  <PresentationFormat>Экран (4:3)</PresentationFormat>
  <Paragraphs>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Тема Office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RePack by Diakov</cp:lastModifiedBy>
  <cp:revision>5</cp:revision>
  <dcterms:created xsi:type="dcterms:W3CDTF">2012-04-08T12:34:26Z</dcterms:created>
  <dcterms:modified xsi:type="dcterms:W3CDTF">2020-04-24T08:44:16Z</dcterms:modified>
</cp:coreProperties>
</file>