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240B-C45A-42C7-819B-58173AB5E91E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12D6-D944-499D-ABE7-30254BE2A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92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240B-C45A-42C7-819B-58173AB5E91E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12D6-D944-499D-ABE7-30254BE2A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02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240B-C45A-42C7-819B-58173AB5E91E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12D6-D944-499D-ABE7-30254BE2A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12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240B-C45A-42C7-819B-58173AB5E91E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12D6-D944-499D-ABE7-30254BE2A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84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240B-C45A-42C7-819B-58173AB5E91E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12D6-D944-499D-ABE7-30254BE2A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69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240B-C45A-42C7-819B-58173AB5E91E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12D6-D944-499D-ABE7-30254BE2A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38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240B-C45A-42C7-819B-58173AB5E91E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12D6-D944-499D-ABE7-30254BE2A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25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240B-C45A-42C7-819B-58173AB5E91E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12D6-D944-499D-ABE7-30254BE2A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240B-C45A-42C7-819B-58173AB5E91E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12D6-D944-499D-ABE7-30254BE2A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0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240B-C45A-42C7-819B-58173AB5E91E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12D6-D944-499D-ABE7-30254BE2A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18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240B-C45A-42C7-819B-58173AB5E91E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12D6-D944-499D-ABE7-30254BE2A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45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9240B-C45A-42C7-819B-58173AB5E91E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712D6-D944-499D-ABE7-30254BE2A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73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sun9-36.userapi.com/c638430/v638430818/30f3b/dBMR_-DXTm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388" y="131799"/>
            <a:ext cx="5103223" cy="639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6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sun9-52.userapi.com/c638430/v638430818/30f44/zFeS0FWR7Q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887" y="0"/>
            <a:ext cx="4733297" cy="679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88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sun1-14.userapi.com/c638430/v638430818/30f4d/koKEOwgiB7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927" y="87086"/>
            <a:ext cx="4728154" cy="669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85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sun9-49.userapi.com/c638430/v638430818/30f56/FF95zQzyk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136" y="44768"/>
            <a:ext cx="4665889" cy="68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48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s://sun9-68.userapi.com/c638430/v638430818/30f5f/Jf9AYnDJSp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041" y="365125"/>
            <a:ext cx="4357918" cy="637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069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sun9-45.userapi.com/c638430/v638430818/30f68/RYFV2MwjH4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069" y="79602"/>
            <a:ext cx="4640064" cy="656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8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s://sun1-47.userapi.com/c638430/v638430818/30f71/j8nshvnc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851" y="144135"/>
            <a:ext cx="4499518" cy="634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495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s://sun9-32.userapi.com/c638430/v638430818/30f7a/NReyNtWDqi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544" y="10250"/>
            <a:ext cx="4856831" cy="68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9942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 Кузьмин</dc:creator>
  <cp:lastModifiedBy>Антон Кузьмин</cp:lastModifiedBy>
  <cp:revision>1</cp:revision>
  <dcterms:created xsi:type="dcterms:W3CDTF">2020-04-05T13:23:16Z</dcterms:created>
  <dcterms:modified xsi:type="dcterms:W3CDTF">2020-04-05T13:26:09Z</dcterms:modified>
</cp:coreProperties>
</file>