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91B5-7150-4027-A12F-C4A20661900B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0424-CEBE-4C0B-B51F-72C3A456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16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91B5-7150-4027-A12F-C4A20661900B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0424-CEBE-4C0B-B51F-72C3A456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76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91B5-7150-4027-A12F-C4A20661900B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0424-CEBE-4C0B-B51F-72C3A456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47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91B5-7150-4027-A12F-C4A20661900B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0424-CEBE-4C0B-B51F-72C3A456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31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91B5-7150-4027-A12F-C4A20661900B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0424-CEBE-4C0B-B51F-72C3A456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68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91B5-7150-4027-A12F-C4A20661900B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0424-CEBE-4C0B-B51F-72C3A456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81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91B5-7150-4027-A12F-C4A20661900B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0424-CEBE-4C0B-B51F-72C3A456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41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91B5-7150-4027-A12F-C4A20661900B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0424-CEBE-4C0B-B51F-72C3A456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74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91B5-7150-4027-A12F-C4A20661900B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0424-CEBE-4C0B-B51F-72C3A456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1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91B5-7150-4027-A12F-C4A20661900B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0424-CEBE-4C0B-B51F-72C3A456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49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91B5-7150-4027-A12F-C4A20661900B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0424-CEBE-4C0B-B51F-72C3A456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4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991B5-7150-4027-A12F-C4A20661900B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30424-CEBE-4C0B-B51F-72C3A456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5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un9-29.userapi.com/c834200/v834200524/1161d8/ClKw7ijqKP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0" y="352447"/>
            <a:ext cx="8264434" cy="620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757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367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sun9-55.userapi.com/c834200/v834200524/1161e1/bn0O5E1RPH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22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30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sun9-67.userapi.com/c834200/v834200524/1161ea/nD_u6GWzWG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24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379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sun9-10.userapi.com/c834200/v834200524/1161f3/o1Yf4p1k7-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24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26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sun9-25.userapi.com/c834200/v834200524/1161fc/BOhYYiBRCn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24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797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sun9-30.userapi.com/c834200/v834200524/116205/MzXPduosb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24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43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sun9-16.userapi.com/c834200/v834200524/11620e/pxDpLzJLW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24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870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sun9-46.userapi.com/c834200/v834200524/116217/vobgCd34K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24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333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sun9-70.userapi.com/c834200/v834200524/116220/ojHf-bbR9J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24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490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Кузьмин</dc:creator>
  <cp:lastModifiedBy>Антон Кузьмин</cp:lastModifiedBy>
  <cp:revision>1</cp:revision>
  <dcterms:created xsi:type="dcterms:W3CDTF">2020-04-05T13:57:07Z</dcterms:created>
  <dcterms:modified xsi:type="dcterms:W3CDTF">2020-04-05T13:59:43Z</dcterms:modified>
</cp:coreProperties>
</file>